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27" r:id="rId3"/>
    <p:sldId id="284" r:id="rId4"/>
    <p:sldId id="285" r:id="rId5"/>
    <p:sldId id="286" r:id="rId6"/>
    <p:sldId id="328" r:id="rId7"/>
    <p:sldId id="329" r:id="rId8"/>
    <p:sldId id="330" r:id="rId9"/>
    <p:sldId id="332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07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2104" y="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F754-CDC4-4762-B81C-FDFA88BC1D35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17B2-A29D-48B9-A4A7-A6FB9979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01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7429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Learn Dart Programming First 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04800" y="1276350"/>
            <a:ext cx="7010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# </a:t>
            </a:r>
            <a:r>
              <a:rPr lang="en-US" sz="1200" b="1" dirty="0" err="1"/>
              <a:t>ফাংশন</a:t>
            </a:r>
            <a:r>
              <a:rPr lang="en-US" sz="1200" b="1" dirty="0"/>
              <a:t> :</a:t>
            </a:r>
            <a:r>
              <a:rPr lang="en-US" sz="1200" dirty="0" err="1"/>
              <a:t>Parameters,Returns</a:t>
            </a:r>
            <a:r>
              <a:rPr lang="en-US" sz="1200" dirty="0"/>
              <a:t>, Callback, Anonymous functions, Arrow Function, </a:t>
            </a:r>
            <a:r>
              <a:rPr lang="en-US" sz="1200" dirty="0" err="1"/>
              <a:t>Async</a:t>
            </a:r>
            <a:r>
              <a:rPr lang="en-US" sz="1200" dirty="0"/>
              <a:t>/await</a:t>
            </a:r>
          </a:p>
          <a:p>
            <a:r>
              <a:rPr lang="en-US" sz="1200" dirty="0"/>
              <a:t>......................</a:t>
            </a:r>
          </a:p>
          <a:p>
            <a:r>
              <a:rPr lang="en-US" sz="1200" b="1" dirty="0"/>
              <a:t># </a:t>
            </a:r>
            <a:r>
              <a:rPr lang="en-US" sz="1200" b="1" dirty="0" err="1"/>
              <a:t>লুপঃ</a:t>
            </a:r>
            <a:r>
              <a:rPr lang="en-US" sz="1200" b="1" dirty="0"/>
              <a:t> </a:t>
            </a:r>
            <a:r>
              <a:rPr lang="en-US" sz="1200" dirty="0"/>
              <a:t>For Loop, For in loop, For Of Loop, Conditional Loop, Nested Loop</a:t>
            </a:r>
          </a:p>
          <a:p>
            <a:r>
              <a:rPr lang="en-US" sz="1200" dirty="0"/>
              <a:t>......................</a:t>
            </a:r>
          </a:p>
          <a:p>
            <a:r>
              <a:rPr lang="en-US" sz="1200" b="1" dirty="0"/>
              <a:t># </a:t>
            </a:r>
            <a:r>
              <a:rPr lang="en-US" sz="1200" b="1" dirty="0" err="1"/>
              <a:t>অ্যারেঃ</a:t>
            </a:r>
            <a:r>
              <a:rPr lang="en-US" sz="1200" b="1" dirty="0"/>
              <a:t> </a:t>
            </a:r>
            <a:r>
              <a:rPr lang="en-US" sz="1200" dirty="0"/>
              <a:t>Simple Arrays, Multidimensional Arrays, Array de-structuring, Map, Set.</a:t>
            </a:r>
          </a:p>
          <a:p>
            <a:r>
              <a:rPr lang="en-US" sz="1200" dirty="0"/>
              <a:t>......................</a:t>
            </a:r>
          </a:p>
          <a:p>
            <a:r>
              <a:rPr lang="en-US" sz="1200" b="1" dirty="0"/>
              <a:t># </a:t>
            </a:r>
            <a:r>
              <a:rPr lang="en-US" sz="1200" b="1" dirty="0" err="1"/>
              <a:t>জেসনঃ</a:t>
            </a:r>
            <a:r>
              <a:rPr lang="en-US" sz="1200" b="1" dirty="0"/>
              <a:t> </a:t>
            </a:r>
            <a:r>
              <a:rPr lang="en-US" sz="1200" dirty="0"/>
              <a:t>JSON Object, </a:t>
            </a:r>
            <a:r>
              <a:rPr lang="en-US" sz="1200" dirty="0" err="1"/>
              <a:t>Array,JSON</a:t>
            </a:r>
            <a:r>
              <a:rPr lang="en-US" sz="1200" dirty="0"/>
              <a:t> parse</a:t>
            </a:r>
          </a:p>
          <a:p>
            <a:r>
              <a:rPr lang="en-US" sz="1200" dirty="0"/>
              <a:t>......................</a:t>
            </a:r>
          </a:p>
          <a:p>
            <a:r>
              <a:rPr lang="en-US" sz="1200" b="1" dirty="0"/>
              <a:t># </a:t>
            </a:r>
            <a:r>
              <a:rPr lang="en-US" sz="1200" b="1" dirty="0" err="1"/>
              <a:t>ওওপিঃ</a:t>
            </a:r>
            <a:r>
              <a:rPr lang="en-US" sz="1200" b="1" dirty="0"/>
              <a:t> </a:t>
            </a:r>
            <a:r>
              <a:rPr lang="en-US" sz="1200" dirty="0"/>
              <a:t>Class, Object, Constructor, Inheritance, Static, final </a:t>
            </a:r>
          </a:p>
          <a:p>
            <a:r>
              <a:rPr lang="en-US" sz="1200" dirty="0"/>
              <a:t>......................</a:t>
            </a:r>
          </a:p>
          <a:p>
            <a:r>
              <a:rPr lang="en-US" sz="1200" b="1" dirty="0"/>
              <a:t># </a:t>
            </a:r>
            <a:r>
              <a:rPr lang="en-US" sz="1200" b="1" dirty="0" err="1"/>
              <a:t>এক্সেপশন</a:t>
            </a:r>
            <a:r>
              <a:rPr lang="en-US" sz="1200" b="1" dirty="0"/>
              <a:t> </a:t>
            </a:r>
            <a:r>
              <a:rPr lang="en-US" sz="1200" b="1" dirty="0" err="1"/>
              <a:t>হ্যান্ডেলিংঃ</a:t>
            </a:r>
            <a:r>
              <a:rPr lang="en-US" sz="1200" b="1" dirty="0"/>
              <a:t> </a:t>
            </a:r>
            <a:r>
              <a:rPr lang="en-US" sz="1200" dirty="0"/>
              <a:t>Try Catch </a:t>
            </a:r>
          </a:p>
        </p:txBody>
      </p:sp>
    </p:spTree>
    <p:extLst>
      <p:ext uri="{BB962C8B-B14F-4D97-AF65-F5344CB8AC3E}">
        <p14:creationId xmlns:p14="http://schemas.microsoft.com/office/powerpoint/2010/main" val="36598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02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7429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Flutter Basics 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04800" y="1200150"/>
            <a:ext cx="7010400" cy="117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Introduction to the open source SDK by Google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Flutter – Architecture Application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Android Studio Setup for Flutter Development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Getting Started with Cross-Platform Mobile Application using Flutter</a:t>
            </a:r>
          </a:p>
        </p:txBody>
      </p:sp>
    </p:spTree>
    <p:extLst>
      <p:ext uri="{BB962C8B-B14F-4D97-AF65-F5344CB8AC3E}">
        <p14:creationId xmlns:p14="http://schemas.microsoft.com/office/powerpoint/2010/main" val="51836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03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7198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Widgets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1200150"/>
            <a:ext cx="7010400" cy="1725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Container class in Flutter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Scaffold class in Flutter with Examples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MaterialApp</a:t>
            </a:r>
            <a:r>
              <a:rPr lang="en-US" sz="1200" dirty="0"/>
              <a:t> class in Flutter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Drawer Widget in Flutter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Flutter – </a:t>
            </a:r>
            <a:r>
              <a:rPr lang="en-US" sz="1200" dirty="0" err="1"/>
              <a:t>AppBar</a:t>
            </a:r>
            <a:r>
              <a:rPr lang="en-US" sz="1200" dirty="0"/>
              <a:t> Widget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Flutter – </a:t>
            </a:r>
            <a:r>
              <a:rPr lang="en-US" sz="1200" dirty="0" err="1"/>
              <a:t>RichText</a:t>
            </a:r>
            <a:r>
              <a:rPr lang="en-US" sz="1200" dirty="0"/>
              <a:t> Widget</a:t>
            </a:r>
          </a:p>
        </p:txBody>
      </p:sp>
    </p:spTree>
    <p:extLst>
      <p:ext uri="{BB962C8B-B14F-4D97-AF65-F5344CB8AC3E}">
        <p14:creationId xmlns:p14="http://schemas.microsoft.com/office/powerpoint/2010/main" val="145718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04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7198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UI Components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1200150"/>
            <a:ext cx="7010400" cy="2279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Flutter </a:t>
            </a:r>
            <a:r>
              <a:rPr lang="en-US" sz="1200" dirty="0"/>
              <a:t>– Tabs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Flutter </a:t>
            </a:r>
            <a:r>
              <a:rPr lang="en-US" sz="1200" dirty="0"/>
              <a:t>– Horizontal List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Flutter </a:t>
            </a:r>
            <a:r>
              <a:rPr lang="en-US" sz="1200" dirty="0"/>
              <a:t>– Expansion Tile Card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Icon </a:t>
            </a:r>
            <a:r>
              <a:rPr lang="en-US" sz="1200" dirty="0"/>
              <a:t>Class in Flutter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Expanded </a:t>
            </a:r>
            <a:r>
              <a:rPr lang="en-US" sz="1200" dirty="0"/>
              <a:t>Class in Flutter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Flutter </a:t>
            </a:r>
            <a:r>
              <a:rPr lang="en-US" sz="1200" dirty="0"/>
              <a:t>– Dialogs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smtClean="0"/>
              <a:t>Flutter </a:t>
            </a:r>
            <a:r>
              <a:rPr lang="en-US" sz="1200" dirty="0"/>
              <a:t>– Circular &amp; Linear Progress Indicators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smtClean="0"/>
              <a:t>Flutter </a:t>
            </a:r>
            <a:r>
              <a:rPr lang="en-US" sz="1200" dirty="0"/>
              <a:t>– Staggered Grid View</a:t>
            </a:r>
          </a:p>
        </p:txBody>
      </p:sp>
    </p:spTree>
    <p:extLst>
      <p:ext uri="{BB962C8B-B14F-4D97-AF65-F5344CB8AC3E}">
        <p14:creationId xmlns:p14="http://schemas.microsoft.com/office/powerpoint/2010/main" val="28794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05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7198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Design &amp; Animations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1200150"/>
            <a:ext cx="7010400" cy="283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    </a:t>
            </a:r>
            <a:r>
              <a:rPr lang="en-US" sz="1200" dirty="0"/>
              <a:t>Customizing Fonts in Flutter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   Flutter – Skeleton Text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   Flutter – Themes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   Flutter – Lazy Loader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   Flutter – UI Orientation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   Flutter – Animation in Route Transition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   Flutter – Physics Simulation in Animation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   Flutter – Radial Hero Animation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   Flutter – Hinge Animation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   Flutter – Lottie Animation</a:t>
            </a:r>
          </a:p>
        </p:txBody>
      </p:sp>
    </p:spTree>
    <p:extLst>
      <p:ext uri="{BB962C8B-B14F-4D97-AF65-F5344CB8AC3E}">
        <p14:creationId xmlns:p14="http://schemas.microsoft.com/office/powerpoint/2010/main" val="273376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06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7198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Forms &amp; Gestures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1200150"/>
            <a:ext cx="7010400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Form Validation in Flutter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smtClean="0"/>
              <a:t>Designing </a:t>
            </a:r>
            <a:r>
              <a:rPr lang="en-US" sz="1200" dirty="0"/>
              <a:t>a Form Submission Page in Flutter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smtClean="0"/>
              <a:t>Flutter </a:t>
            </a:r>
            <a:r>
              <a:rPr lang="en-US" sz="1200" dirty="0"/>
              <a:t>– Gestures</a:t>
            </a:r>
          </a:p>
        </p:txBody>
      </p:sp>
    </p:spTree>
    <p:extLst>
      <p:ext uri="{BB962C8B-B14F-4D97-AF65-F5344CB8AC3E}">
        <p14:creationId xmlns:p14="http://schemas.microsoft.com/office/powerpoint/2010/main" val="260628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07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7198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Navigation &amp; Routing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1200150"/>
            <a:ext cx="701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Routes </a:t>
            </a:r>
            <a:r>
              <a:rPr lang="en-US" sz="1200" dirty="0"/>
              <a:t>and Navigator in </a:t>
            </a:r>
            <a:r>
              <a:rPr lang="en-US" sz="1200" dirty="0" smtClean="0"/>
              <a:t>Flutter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Flutter </a:t>
            </a:r>
            <a:r>
              <a:rPr lang="en-US" sz="1200" dirty="0"/>
              <a:t>– Named Routes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Flutter </a:t>
            </a:r>
            <a:r>
              <a:rPr lang="en-US" sz="1200" dirty="0"/>
              <a:t>– Arguments in Named Routes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Multi </a:t>
            </a:r>
            <a:r>
              <a:rPr lang="en-US" sz="1200" dirty="0"/>
              <a:t>Page Applications in Flutter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Flutter </a:t>
            </a:r>
            <a:r>
              <a:rPr lang="en-US" sz="1200" dirty="0"/>
              <a:t>– Send Data to Screen</a:t>
            </a:r>
          </a:p>
        </p:txBody>
      </p:sp>
    </p:spTree>
    <p:extLst>
      <p:ext uri="{BB962C8B-B14F-4D97-AF65-F5344CB8AC3E}">
        <p14:creationId xmlns:p14="http://schemas.microsoft.com/office/powerpoint/2010/main" val="136344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08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7198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Interaction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68793" y="1068321"/>
            <a:ext cx="7010400" cy="117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Gallery Access in Flutter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smtClean="0"/>
              <a:t>Camera </a:t>
            </a:r>
            <a:r>
              <a:rPr lang="en-US" sz="1200" dirty="0"/>
              <a:t>Access in Flutter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smtClean="0"/>
              <a:t>Background </a:t>
            </a:r>
            <a:r>
              <a:rPr lang="en-US" sz="1200" dirty="0"/>
              <a:t>local notifications in Flutter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smtClean="0"/>
              <a:t>Restrict </a:t>
            </a:r>
            <a:r>
              <a:rPr lang="en-US" sz="1200" dirty="0"/>
              <a:t>Landscape mode in </a:t>
            </a:r>
            <a:r>
              <a:rPr lang="en-US" sz="1200" dirty="0" smtClean="0"/>
              <a:t>Flutter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7485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</a:t>
            </a:r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7198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Firebase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68793" y="1068321"/>
            <a:ext cx="70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smtClean="0"/>
              <a:t>Push notification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smtClean="0"/>
              <a:t>Real-time create, read, update, delete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82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</a:t>
            </a:r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7198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Simple Practice Project’s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68793" y="1068321"/>
            <a:ext cx="701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Blog list app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To-do App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Weather App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Expense manager App</a:t>
            </a:r>
          </a:p>
        </p:txBody>
      </p:sp>
    </p:spTree>
    <p:extLst>
      <p:ext uri="{BB962C8B-B14F-4D97-AF65-F5344CB8AC3E}">
        <p14:creationId xmlns:p14="http://schemas.microsoft.com/office/powerpoint/2010/main" val="18710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Explore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602"/>
            <a:ext cx="9144000" cy="446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8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</a:t>
            </a:r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7198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Portfolio Project’s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04800" y="1041316"/>
            <a:ext cx="70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Inventory app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Ecommerce app </a:t>
            </a:r>
          </a:p>
        </p:txBody>
      </p:sp>
    </p:spTree>
    <p:extLst>
      <p:ext uri="{BB962C8B-B14F-4D97-AF65-F5344CB8AC3E}">
        <p14:creationId xmlns:p14="http://schemas.microsoft.com/office/powerpoint/2010/main" val="166296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5400" y="2114550"/>
            <a:ext cx="10326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Getx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52550"/>
            <a:ext cx="3049143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2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2114550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809750"/>
            <a:ext cx="452636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5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114550"/>
            <a:ext cx="2315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Expandable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19150"/>
            <a:ext cx="2286000" cy="40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114550"/>
            <a:ext cx="18957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Money </a:t>
            </a:r>
            <a:endParaRPr lang="en-US" sz="3200" b="1" dirty="0" smtClean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F</a:t>
            </a:r>
            <a:r>
              <a:rPr lang="en-US" sz="3200" b="1" dirty="0" smtClean="0">
                <a:solidFill>
                  <a:schemeClr val="bg1"/>
                </a:solidFill>
              </a:rPr>
              <a:t>ormatter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819150"/>
            <a:ext cx="2212951" cy="39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2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114550"/>
            <a:ext cx="132260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Flutter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Chart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76350"/>
            <a:ext cx="34099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114550"/>
            <a:ext cx="17187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Flutter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Shimmer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95350"/>
            <a:ext cx="22288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8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2082195"/>
            <a:ext cx="257795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Flutter</a:t>
            </a:r>
          </a:p>
          <a:p>
            <a:r>
              <a:rPr lang="en-US" sz="3200" b="1" dirty="0" err="1" smtClean="0">
                <a:solidFill>
                  <a:schemeClr val="bg1"/>
                </a:solidFill>
              </a:rPr>
              <a:t>Fontawesome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28750"/>
            <a:ext cx="4536696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2082195"/>
            <a:ext cx="187121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Backdrop 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42950"/>
            <a:ext cx="2362200" cy="42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2082195"/>
            <a:ext cx="207544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Intro Slider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875934"/>
            <a:ext cx="2237181" cy="39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Explore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1664" y="1733550"/>
            <a:ext cx="146783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Bottom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N</a:t>
            </a:r>
            <a:r>
              <a:rPr lang="en-US" sz="3200" b="1" dirty="0" smtClean="0">
                <a:solidFill>
                  <a:schemeClr val="bg1"/>
                </a:solidFill>
              </a:rPr>
              <a:t>avy 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B</a:t>
            </a:r>
            <a:r>
              <a:rPr lang="en-US" sz="3200" b="1" dirty="0" smtClean="0">
                <a:solidFill>
                  <a:schemeClr val="bg1"/>
                </a:solidFill>
              </a:rPr>
              <a:t>ar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90750"/>
            <a:ext cx="3724275" cy="12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1664" y="1733550"/>
            <a:ext cx="105105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Local</a:t>
            </a:r>
          </a:p>
          <a:p>
            <a:r>
              <a:rPr lang="en-US" sz="3200" b="1" dirty="0" err="1" smtClean="0">
                <a:solidFill>
                  <a:schemeClr val="bg1"/>
                </a:solidFill>
              </a:rPr>
              <a:t>Auth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8638"/>
            <a:ext cx="4190999" cy="23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23665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Local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Notifications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43955"/>
            <a:ext cx="4353699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139012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Google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Maps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flutter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76350"/>
            <a:ext cx="4431139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21449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US" sz="3200" b="1" dirty="0" smtClean="0">
                <a:solidFill>
                  <a:schemeClr val="bg1"/>
                </a:solidFill>
              </a:rPr>
              <a:t>ermission 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handler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94405"/>
            <a:ext cx="4048666" cy="337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15414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Pull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refresh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819150"/>
            <a:ext cx="2083334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0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18413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Carousel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S</a:t>
            </a:r>
            <a:r>
              <a:rPr lang="en-US" sz="3600" b="1" dirty="0" smtClean="0">
                <a:solidFill>
                  <a:schemeClr val="bg1"/>
                </a:solidFill>
              </a:rPr>
              <a:t>lider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85" y="1123950"/>
            <a:ext cx="38100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0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3335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Essential Libraries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809750"/>
            <a:ext cx="23031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Flutter 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Tensorflow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428750"/>
            <a:ext cx="3885716" cy="27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8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Explore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Don't be misguided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64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Only one is </a:t>
            </a:r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enough &amp; enough 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destination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87" y="601645"/>
            <a:ext cx="4515792" cy="4541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645"/>
            <a:ext cx="4652387" cy="45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1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Course Focused For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0550"/>
            <a:ext cx="2092767" cy="455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67" y="590550"/>
            <a:ext cx="2174433" cy="455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90550"/>
            <a:ext cx="2057400" cy="4552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98170"/>
            <a:ext cx="2819400" cy="45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0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Course Designed For</a:t>
            </a:r>
            <a:endParaRPr lang="en-US" b="1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11120"/>
            <a:ext cx="3352800" cy="4532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" y="611120"/>
            <a:ext cx="1894253" cy="45323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11120"/>
            <a:ext cx="1980727" cy="4532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27" y="611120"/>
            <a:ext cx="1981673" cy="453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8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9646</TotalTime>
  <Words>449</Words>
  <Application>Microsoft Office PowerPoint</Application>
  <PresentationFormat>On-screen Show (16:9)</PresentationFormat>
  <Paragraphs>137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Rabbil</dc:creator>
  <cp:lastModifiedBy>Microsoft account</cp:lastModifiedBy>
  <cp:revision>384</cp:revision>
  <dcterms:created xsi:type="dcterms:W3CDTF">2006-08-16T00:00:00Z</dcterms:created>
  <dcterms:modified xsi:type="dcterms:W3CDTF">2022-11-28T14:45:51Z</dcterms:modified>
</cp:coreProperties>
</file>